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1/9/2020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1/9/2020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1/9/2020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1/9/2020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1/9/2020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1/9/2020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1/9/2020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1/9/2020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1/9/2020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35AF1-747D-4A60-8671-61F2FBFA924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Item 7.2:  WRDA Study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A1AD32-7F06-4FAE-8877-96E2E8E0B6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Key Issues</a:t>
            </a:r>
          </a:p>
        </p:txBody>
      </p:sp>
    </p:spTree>
    <p:extLst>
      <p:ext uri="{BB962C8B-B14F-4D97-AF65-F5344CB8AC3E}">
        <p14:creationId xmlns:p14="http://schemas.microsoft.com/office/powerpoint/2010/main" val="1609599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92574-26F7-4AB8-BC31-7065E112C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Important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0477E6-A168-4B9C-9B21-0DB51CC742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Timing</a:t>
            </a:r>
          </a:p>
          <a:p>
            <a:pPr lvl="1"/>
            <a:r>
              <a:rPr lang="en-US" dirty="0"/>
              <a:t>Depends on available funds in WRDA</a:t>
            </a:r>
          </a:p>
          <a:p>
            <a:pPr lvl="1"/>
            <a:r>
              <a:rPr lang="en-US" dirty="0"/>
              <a:t>Depends on resource availability within the Corps of Engineers</a:t>
            </a:r>
          </a:p>
          <a:p>
            <a:r>
              <a:rPr lang="en-US" dirty="0"/>
              <a:t>Cost</a:t>
            </a:r>
          </a:p>
          <a:p>
            <a:pPr lvl="1"/>
            <a:r>
              <a:rPr lang="en-US" dirty="0"/>
              <a:t>Requires 50 percent matching funds</a:t>
            </a:r>
          </a:p>
          <a:p>
            <a:pPr lvl="1"/>
            <a:r>
              <a:rPr lang="en-US" dirty="0"/>
              <a:t>Availability of on-going funding is key issue</a:t>
            </a:r>
          </a:p>
          <a:p>
            <a:r>
              <a:rPr lang="en-US" dirty="0"/>
              <a:t>Uncertainty</a:t>
            </a:r>
          </a:p>
          <a:p>
            <a:pPr lvl="1"/>
            <a:r>
              <a:rPr lang="en-US" dirty="0"/>
              <a:t>Process and timing have been problematic for some agencies</a:t>
            </a:r>
          </a:p>
          <a:p>
            <a:pPr lvl="1"/>
            <a:r>
              <a:rPr lang="en-US" dirty="0"/>
              <a:t>But may line up well with 3-year District start-up</a:t>
            </a:r>
          </a:p>
        </p:txBody>
      </p:sp>
    </p:spTree>
    <p:extLst>
      <p:ext uri="{BB962C8B-B14F-4D97-AF65-F5344CB8AC3E}">
        <p14:creationId xmlns:p14="http://schemas.microsoft.com/office/powerpoint/2010/main" val="42085157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18</TotalTime>
  <Words>57</Words>
  <Application>Microsoft Office PowerPoint</Application>
  <PresentationFormat>Widescreen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Wingdings 3</vt:lpstr>
      <vt:lpstr>Ion Boardroom</vt:lpstr>
      <vt:lpstr>Item 7.2:  WRDA Study</vt:lpstr>
      <vt:lpstr>Important Considerations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Item 7.2:  WRDA Study</dc:title>
  <dc:creator>Larry Patterson</dc:creator>
  <cp:lastModifiedBy>Larry Patterson</cp:lastModifiedBy>
  <cp:revision>3</cp:revision>
  <dcterms:created xsi:type="dcterms:W3CDTF">2020-01-09T23:46:32Z</dcterms:created>
  <dcterms:modified xsi:type="dcterms:W3CDTF">2020-01-10T00:04:52Z</dcterms:modified>
</cp:coreProperties>
</file>